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4" r:id="rId2"/>
    <p:sldId id="261" r:id="rId3"/>
    <p:sldId id="259" r:id="rId4"/>
    <p:sldId id="258" r:id="rId5"/>
    <p:sldId id="262" r:id="rId6"/>
    <p:sldId id="257" r:id="rId7"/>
    <p:sldId id="263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9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7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6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4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6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9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3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90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4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3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0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5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DC5E5-7006-4A3F-BE70-1BC2D1E76C02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DDF73-DC97-48A5-890C-429C017EC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1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2003607"/>
            <a:ext cx="7772400" cy="1470025"/>
          </a:xfrm>
        </p:spPr>
        <p:txBody>
          <a:bodyPr/>
          <a:lstStyle/>
          <a:p>
            <a:r>
              <a:rPr lang="en-US" dirty="0" smtClean="0"/>
              <a:t>Asian Foundations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Socialization and </a:t>
            </a:r>
            <a:r>
              <a:rPr lang="en-US" smtClean="0">
                <a:solidFill>
                  <a:schemeClr val="tx1"/>
                </a:solidFill>
                <a:latin typeface="+mj-lt"/>
              </a:rPr>
              <a:t>Parenting </a:t>
            </a:r>
          </a:p>
          <a:p>
            <a:r>
              <a:rPr lang="en-US" smtClean="0">
                <a:solidFill>
                  <a:schemeClr val="tx1"/>
                </a:solidFill>
                <a:latin typeface="+mj-lt"/>
              </a:rPr>
              <a:t>in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East Asia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076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Confucius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600200"/>
            <a:ext cx="5105400" cy="5029200"/>
          </a:xfrm>
        </p:spPr>
      </p:pic>
    </p:spTree>
    <p:extLst>
      <p:ext uri="{BB962C8B-B14F-4D97-AF65-F5344CB8AC3E}">
        <p14:creationId xmlns:p14="http://schemas.microsoft.com/office/powerpoint/2010/main" val="375705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Confucianism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00400" y="1905000"/>
            <a:ext cx="57912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1.11 The Master said: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When </a:t>
            </a:r>
            <a:r>
              <a:rPr lang="en-US" dirty="0"/>
              <a:t>the father is alive, observe the son’s intent. When the father dies, observe the son’s conduct. One who does not alter his late father’s </a:t>
            </a:r>
            <a:r>
              <a:rPr lang="en-US" dirty="0" err="1"/>
              <a:t>dao</a:t>
            </a:r>
            <a:r>
              <a:rPr lang="en-US" dirty="0"/>
              <a:t> for three years may be called filial.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1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-6096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371600"/>
            <a:ext cx="4148138" cy="5273763"/>
          </a:xfrm>
        </p:spPr>
      </p:pic>
    </p:spTree>
    <p:extLst>
      <p:ext uri="{BB962C8B-B14F-4D97-AF65-F5344CB8AC3E}">
        <p14:creationId xmlns:p14="http://schemas.microsoft.com/office/powerpoint/2010/main" val="387709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-6096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600200"/>
            <a:ext cx="6400800" cy="51054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i="1" dirty="0"/>
              <a:t>FILIAL PIETY IN THE BUDDHIST WAY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Sutra teaches us that we have the kindness of our parents to </a:t>
            </a:r>
            <a:r>
              <a:rPr lang="en-US" dirty="0" smtClean="0"/>
              <a:t>be grateful </a:t>
            </a:r>
            <a:r>
              <a:rPr lang="en-US" dirty="0"/>
              <a:t>for.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becoming aware of the kindness of one’s own </a:t>
            </a:r>
            <a:r>
              <a:rPr lang="en-US" dirty="0" smtClean="0"/>
              <a:t>parents, one </a:t>
            </a:r>
            <a:r>
              <a:rPr lang="en-US" dirty="0"/>
              <a:t>extends to all other parents and all other sentient beings </a:t>
            </a:r>
            <a:r>
              <a:rPr lang="en-US" dirty="0" smtClean="0"/>
              <a:t>the feelings </a:t>
            </a:r>
            <a:r>
              <a:rPr lang="en-US" dirty="0"/>
              <a:t>of love and gratitude that this awareness generates.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Here</a:t>
            </a:r>
            <a:r>
              <a:rPr lang="en-US" dirty="0"/>
              <a:t>, </a:t>
            </a:r>
            <a:r>
              <a:rPr lang="en-US" dirty="0" smtClean="0"/>
              <a:t>the awareness </a:t>
            </a:r>
            <a:r>
              <a:rPr lang="en-US" dirty="0"/>
              <a:t>of the kindness of parent is treated as one facet of the </a:t>
            </a:r>
            <a:r>
              <a:rPr lang="en-US" dirty="0" smtClean="0"/>
              <a:t>awareness of </a:t>
            </a:r>
            <a:r>
              <a:rPr lang="en-US" dirty="0"/>
              <a:t>the greater Buddha’s grace.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87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Daoism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371601"/>
            <a:ext cx="4267200" cy="5334000"/>
          </a:xfrm>
        </p:spPr>
      </p:pic>
    </p:spTree>
    <p:extLst>
      <p:ext uri="{BB962C8B-B14F-4D97-AF65-F5344CB8AC3E}">
        <p14:creationId xmlns:p14="http://schemas.microsoft.com/office/powerpoint/2010/main" val="347028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Daoism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3000" y="1752600"/>
            <a:ext cx="7848600" cy="4724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18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When the great Tao is forgotten,</a:t>
            </a:r>
            <a:br>
              <a:rPr lang="en-US" dirty="0"/>
            </a:br>
            <a:r>
              <a:rPr lang="en-US" dirty="0"/>
              <a:t>goodness and piety appear.</a:t>
            </a:r>
            <a:br>
              <a:rPr lang="en-US" dirty="0"/>
            </a:br>
            <a:r>
              <a:rPr lang="en-US" dirty="0"/>
              <a:t>When the body's intelligence declines,</a:t>
            </a:r>
            <a:br>
              <a:rPr lang="en-US" dirty="0"/>
            </a:br>
            <a:r>
              <a:rPr lang="en-US" dirty="0"/>
              <a:t>cleverness and knowledge step forth.</a:t>
            </a:r>
            <a:br>
              <a:rPr lang="en-US" dirty="0"/>
            </a:br>
            <a:r>
              <a:rPr lang="en-US" dirty="0"/>
              <a:t>When there is no peace in the family,</a:t>
            </a:r>
            <a:br>
              <a:rPr lang="en-US" dirty="0"/>
            </a:br>
            <a:r>
              <a:rPr lang="en-US" dirty="0"/>
              <a:t>filial piety begins.</a:t>
            </a:r>
            <a:br>
              <a:rPr lang="en-US" dirty="0"/>
            </a:br>
            <a:r>
              <a:rPr lang="en-US" dirty="0"/>
              <a:t>When the country falls into chaos,</a:t>
            </a:r>
            <a:br>
              <a:rPr lang="en-US" dirty="0"/>
            </a:br>
            <a:r>
              <a:rPr lang="en-US" dirty="0"/>
              <a:t>patriotism is born.</a:t>
            </a:r>
          </a:p>
          <a:p>
            <a:pPr marL="0" indent="0" algn="ctr">
              <a:buNone/>
            </a:pPr>
            <a:r>
              <a:rPr lang="en-US" sz="1700" dirty="0" smtClean="0"/>
              <a:t>					</a:t>
            </a:r>
          </a:p>
          <a:p>
            <a:pPr marL="0" indent="0" algn="ctr">
              <a:buNone/>
            </a:pPr>
            <a:r>
              <a:rPr lang="en-US" sz="1700" dirty="0"/>
              <a:t>	</a:t>
            </a:r>
            <a:r>
              <a:rPr lang="en-US" sz="1700" dirty="0" smtClean="0"/>
              <a:t>				S</a:t>
            </a:r>
            <a:r>
              <a:rPr lang="en-US" sz="1700" dirty="0"/>
              <a:t>. Mitchell trans.</a:t>
            </a:r>
          </a:p>
        </p:txBody>
      </p:sp>
    </p:spTree>
    <p:extLst>
      <p:ext uri="{BB962C8B-B14F-4D97-AF65-F5344CB8AC3E}">
        <p14:creationId xmlns:p14="http://schemas.microsoft.com/office/powerpoint/2010/main" val="256208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-120469" y="-878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1371600"/>
            <a:ext cx="8199120" cy="2102033"/>
          </a:xfrm>
        </p:spPr>
        <p:txBody>
          <a:bodyPr/>
          <a:lstStyle/>
          <a:p>
            <a:r>
              <a:rPr lang="en-US" dirty="0" smtClean="0"/>
              <a:t>Socialization Goals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Self Development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Filial Piety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Collectivism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9221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533400"/>
            <a:ext cx="7772400" cy="2940233"/>
          </a:xfrm>
        </p:spPr>
        <p:txBody>
          <a:bodyPr/>
          <a:lstStyle/>
          <a:p>
            <a:r>
              <a:rPr lang="en-US" dirty="0" smtClean="0"/>
              <a:t>Parenting Styles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Authoritarian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Authoritative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Permissive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Guan/Training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7514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0"/>
            <a:ext cx="7010400" cy="3581400"/>
          </a:xfrm>
        </p:spPr>
        <p:txBody>
          <a:bodyPr/>
          <a:lstStyle/>
          <a:p>
            <a:r>
              <a:rPr lang="en-US" dirty="0" smtClean="0"/>
              <a:t>Socialization Outcomes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2514600"/>
            <a:ext cx="62484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Internalization of Social Goals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Children’s Perceptions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Adjustment Outcomes</a:t>
            </a:r>
          </a:p>
          <a:p>
            <a:r>
              <a:rPr lang="en-US" dirty="0" smtClean="0">
                <a:solidFill>
                  <a:schemeClr val="tx1"/>
                </a:solidFill>
                <a:latin typeface="+mj-lt"/>
              </a:rPr>
              <a:t>Behavioral Outcomes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637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" b="3358"/>
          <a:stretch/>
        </p:blipFill>
        <p:spPr bwMode="auto">
          <a:xfrm>
            <a:off x="0" y="-113211"/>
            <a:ext cx="9204960" cy="71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2003607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905000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0205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169</Words>
  <Application>Microsoft Office PowerPoint</Application>
  <PresentationFormat>On-screen Show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Asian Foundations </vt:lpstr>
      <vt:lpstr>Confucius</vt:lpstr>
      <vt:lpstr>Confucianism</vt:lpstr>
      <vt:lpstr>Buddhism</vt:lpstr>
      <vt:lpstr>Buddhism</vt:lpstr>
      <vt:lpstr>Daoism</vt:lpstr>
      <vt:lpstr>Daoism</vt:lpstr>
      <vt:lpstr>Socialization Goals</vt:lpstr>
      <vt:lpstr>Parenting Styles</vt:lpstr>
      <vt:lpstr>Socialization Outcomes</vt:lpstr>
      <vt:lpstr>PowerPoint Presentation</vt:lpstr>
    </vt:vector>
  </TitlesOfParts>
  <Company>Middlesex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Dona Cady</dc:creator>
  <cp:lastModifiedBy>Michael Rodman</cp:lastModifiedBy>
  <cp:revision>20</cp:revision>
  <dcterms:created xsi:type="dcterms:W3CDTF">2012-03-09T18:10:21Z</dcterms:created>
  <dcterms:modified xsi:type="dcterms:W3CDTF">2012-03-19T18:43:05Z</dcterms:modified>
</cp:coreProperties>
</file>